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F00FF7-8289-413C-B327-EAED52C939F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3F7A1F-C8F0-446A-87FE-EEE6DA54D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Crystal Lemus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of 2016</a:t>
            </a:r>
          </a:p>
          <a:p>
            <a:r>
              <a:rPr lang="en-US" dirty="0" smtClean="0"/>
              <a:t>Lindsay High School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013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Thank you for your time, hope you enjoyed.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063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Visalia</a:t>
            </a:r>
          </a:p>
          <a:p>
            <a:r>
              <a:rPr lang="en-US" dirty="0" smtClean="0"/>
              <a:t>Raised in Texas for 13 years</a:t>
            </a:r>
          </a:p>
          <a:p>
            <a:r>
              <a:rPr lang="en-US" dirty="0" smtClean="0"/>
              <a:t>2 brothers</a:t>
            </a:r>
          </a:p>
          <a:p>
            <a:r>
              <a:rPr lang="en-US" dirty="0" smtClean="0"/>
              <a:t>Role models and motivated</a:t>
            </a:r>
          </a:p>
          <a:p>
            <a:r>
              <a:rPr lang="en-US" dirty="0" smtClean="0"/>
              <a:t>Dyslexic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486400" y="1524000"/>
            <a:ext cx="32004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0" y="3352800"/>
            <a:ext cx="296799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48150"/>
            <a:ext cx="2819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3300" b="1" dirty="0" smtClean="0"/>
              <a:t>Clubs and Activities 	</a:t>
            </a:r>
            <a:r>
              <a:rPr lang="en-US" dirty="0" smtClean="0"/>
              <a:t>	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American Sign Language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Future Farmers of America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Future Business Leader of America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Powderpuff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Frosh Scorekeeper for Basketball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3300" b="1" dirty="0" smtClean="0"/>
              <a:t>Sports 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Track and Field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Tennis  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" b="7113"/>
          <a:stretch/>
        </p:blipFill>
        <p:spPr>
          <a:xfrm>
            <a:off x="6096000" y="2087527"/>
            <a:ext cx="2590800" cy="2179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25908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 r="16899"/>
          <a:stretch/>
        </p:blipFill>
        <p:spPr>
          <a:xfrm>
            <a:off x="3505200" y="4419600"/>
            <a:ext cx="262760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96" y="381000"/>
            <a:ext cx="1904404" cy="3385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900"/>
            <a:ext cx="16573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3733800"/>
            <a:ext cx="2057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"/>
            <a:ext cx="2184400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1733550" cy="231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200400" cy="2400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6"/>
          <a:stretch/>
        </p:blipFill>
        <p:spPr>
          <a:xfrm>
            <a:off x="4324350" y="2114550"/>
            <a:ext cx="2057400" cy="1838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93307"/>
            <a:ext cx="2194774" cy="292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455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Mr. Daniel Adam</a:t>
            </a:r>
          </a:p>
          <a:p>
            <a:pPr lvl="1"/>
            <a:r>
              <a:rPr lang="en-US" dirty="0" smtClean="0"/>
              <a:t>Construction  Management  </a:t>
            </a:r>
          </a:p>
          <a:p>
            <a:r>
              <a:rPr lang="en-US" dirty="0" smtClean="0"/>
              <a:t>Traits needed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Patience</a:t>
            </a:r>
          </a:p>
          <a:p>
            <a:pPr lvl="1"/>
            <a:r>
              <a:rPr lang="en-US" dirty="0" smtClean="0"/>
              <a:t>Sociable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8" r="41762"/>
          <a:stretch/>
        </p:blipFill>
        <p:spPr>
          <a:xfrm rot="5400000">
            <a:off x="5634530" y="3509470"/>
            <a:ext cx="2687265" cy="328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2331" y="1285269"/>
            <a:ext cx="3027735" cy="19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</a:p>
          <a:p>
            <a:pPr lvl="1"/>
            <a:r>
              <a:rPr lang="en-US" dirty="0" smtClean="0"/>
              <a:t>Took three years</a:t>
            </a:r>
          </a:p>
          <a:p>
            <a:pPr lvl="2"/>
            <a:r>
              <a:rPr lang="en-US" dirty="0" smtClean="0"/>
              <a:t>Spanish 1, 2, and 3</a:t>
            </a:r>
          </a:p>
          <a:p>
            <a:pPr lvl="1"/>
            <a:r>
              <a:rPr lang="en-US" dirty="0" smtClean="0"/>
              <a:t>Need it in the future</a:t>
            </a:r>
          </a:p>
          <a:p>
            <a:pPr lvl="2"/>
            <a:r>
              <a:rPr lang="en-US" dirty="0" smtClean="0"/>
              <a:t>Able to </a:t>
            </a:r>
            <a:r>
              <a:rPr lang="en-US" dirty="0" smtClean="0"/>
              <a:t>communicate </a:t>
            </a:r>
            <a:r>
              <a:rPr lang="en-US" dirty="0" smtClean="0"/>
              <a:t>with more people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356936"/>
            <a:ext cx="3429000" cy="212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Struggles During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on pace (Procrastination) </a:t>
            </a:r>
          </a:p>
          <a:p>
            <a:r>
              <a:rPr lang="en-US" dirty="0" smtClean="0"/>
              <a:t>Balancing my time </a:t>
            </a:r>
          </a:p>
          <a:p>
            <a:r>
              <a:rPr lang="en-US" dirty="0" smtClean="0"/>
              <a:t>Reading skills</a:t>
            </a:r>
          </a:p>
          <a:p>
            <a:r>
              <a:rPr lang="en-US" dirty="0" smtClean="0"/>
              <a:t>Spanish Class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Major </a:t>
            </a:r>
            <a:r>
              <a:rPr lang="en-US" sz="2000" dirty="0"/>
              <a:t>in </a:t>
            </a:r>
            <a:r>
              <a:rPr lang="en-US" sz="2000" dirty="0" smtClean="0"/>
              <a:t>Psychology, Minor in </a:t>
            </a:r>
            <a:r>
              <a:rPr lang="en-US" sz="2000" dirty="0" smtClean="0"/>
              <a:t>Architecture</a:t>
            </a:r>
            <a:endParaRPr lang="en-US" sz="2000" dirty="0"/>
          </a:p>
          <a:p>
            <a:r>
              <a:rPr lang="en-US" sz="2000" dirty="0" smtClean="0"/>
              <a:t>Become a Social worker  </a:t>
            </a:r>
            <a:endParaRPr lang="en-US" sz="2000" dirty="0" smtClean="0"/>
          </a:p>
          <a:p>
            <a:r>
              <a:rPr lang="en-US" sz="2000" dirty="0" smtClean="0"/>
              <a:t>Applied to 5 CSUs, 1 Private</a:t>
            </a:r>
          </a:p>
          <a:p>
            <a:r>
              <a:rPr lang="en-US" sz="2000" dirty="0" smtClean="0"/>
              <a:t>Going to Whittier College</a:t>
            </a:r>
          </a:p>
          <a:p>
            <a:r>
              <a:rPr lang="en-US" sz="2000" dirty="0" smtClean="0"/>
              <a:t>Earn a Bachelor's and Masters Degree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ravel </a:t>
            </a:r>
            <a:r>
              <a:rPr lang="en-US" sz="2000" dirty="0" smtClean="0"/>
              <a:t>the world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00592"/>
            <a:ext cx="2609066" cy="90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48300"/>
            <a:ext cx="2971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60640"/>
            <a:ext cx="3009900" cy="84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165455"/>
            <a:ext cx="3190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08266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3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Memories</a:t>
            </a:r>
          </a:p>
          <a:p>
            <a:r>
              <a:rPr lang="en-US" dirty="0" smtClean="0"/>
              <a:t>PBS system</a:t>
            </a:r>
          </a:p>
          <a:p>
            <a:r>
              <a:rPr lang="en-US" dirty="0" smtClean="0"/>
              <a:t>Independent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685800"/>
            <a:ext cx="392853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971800"/>
            <a:ext cx="3962399" cy="2100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1" y="3962400"/>
            <a:ext cx="4301554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308481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255</TotalTime>
  <Words>138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Crystal Lemus</vt:lpstr>
      <vt:lpstr>About Me</vt:lpstr>
      <vt:lpstr>High School Experience</vt:lpstr>
      <vt:lpstr>PowerPoint Presentation</vt:lpstr>
      <vt:lpstr>Job Shadow</vt:lpstr>
      <vt:lpstr>Pathway</vt:lpstr>
      <vt:lpstr>Struggles During High School</vt:lpstr>
      <vt:lpstr>Post-High School Plans</vt:lpstr>
      <vt:lpstr>Leaving LHS</vt:lpstr>
      <vt:lpstr>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Lemus</dc:title>
  <dc:creator>Crystal Lemus</dc:creator>
  <cp:lastModifiedBy>Crystal Lemus</cp:lastModifiedBy>
  <cp:revision>29</cp:revision>
  <dcterms:created xsi:type="dcterms:W3CDTF">2015-12-05T02:15:46Z</dcterms:created>
  <dcterms:modified xsi:type="dcterms:W3CDTF">2016-03-14T18:03:47Z</dcterms:modified>
</cp:coreProperties>
</file>